
<file path=[Content_Types].xml><?xml version="1.0" encoding="utf-8"?>
<Types xmlns="http://schemas.openxmlformats.org/package/2006/content-types"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67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2532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8924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570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487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62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915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170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928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15820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4484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4244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267200" y="381001"/>
            <a:ext cx="4190999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267200" y="3886200"/>
            <a:ext cx="4190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981200" y="-228600"/>
            <a:ext cx="5257799" cy="830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●"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○"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●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○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■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●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○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Char char="■"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20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■"/>
              <a:defRPr sz="18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16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16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20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■"/>
              <a:defRPr sz="18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16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16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■"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■"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●"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○"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752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429000" y="5638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943600" y="563880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Officer Development Program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Transfer of Command </a:t>
            </a:r>
          </a:p>
        </p:txBody>
      </p:sp>
    </p:spTree>
    <p:extLst>
      <p:ext uri="{BB962C8B-B14F-4D97-AF65-F5344CB8AC3E}">
        <p14:creationId xmlns:p14="http://schemas.microsoft.com/office/powerpoint/2010/main" val="1939787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Dispatch will acknowledge the change in command.  </a:t>
            </a:r>
            <a:r>
              <a:rPr lang="en-US" dirty="0"/>
              <a:t>“Dispatch copies, Battalion I has University Command.”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Subsequent changes in command; where the B/C transfers to another person should be done in like manor. “ Fire from University Command, I will be transferring command to the Captain on ME-1.”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101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3F3F"/>
                </a:solidFill>
              </a:rPr>
              <a:t>The transfer of command must be done in a way as to not confuse those working on the fire ground and to ensure the continuity of what is taking place is maintained.</a:t>
            </a:r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" b="22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420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The following is a recorded example of a transfer of command.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/>
              <a:t>Remember- this is </a:t>
            </a:r>
            <a:r>
              <a:rPr lang="en-US"/>
              <a:t>only an </a:t>
            </a:r>
            <a:r>
              <a:rPr lang="en-US" dirty="0"/>
              <a:t>example.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As long as the IC and the one command is being transferred to meet the above criteria, </a:t>
            </a:r>
            <a:r>
              <a:rPr lang="en-US" dirty="0"/>
              <a:t>that transfer of command is complete. </a:t>
            </a: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University Command">
            <a:hlinkClick r:id="" action="ppaction://media"/>
            <a:extLst>
              <a:ext uri="{FF2B5EF4-FFF2-40B4-BE49-F238E27FC236}">
                <a16:creationId xmlns:a16="http://schemas.microsoft.com/office/drawing/2014/main" id="{0FD2F9C2-EE2C-4E40-9B24-5B8D85167D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75136" y="465936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3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Command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Transfer of command from one incident commander to the next is something that may take place on the fire ground. 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When doing so, this transfer should improve the quality of command or at least maintain the command structure that is in place. 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A Chief officer that arrives first on scene or arrives at the same time as the first arriving engine/truck should take command. </a:t>
            </a:r>
            <a:endParaRPr sz="32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Command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the absence of a first arriving Chief officer, the first arriving unit will establish command.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Once a Chief officer arrives on a working/ complex incident, there should be either a face-to-face or radio communication indicating if there is a need to transfer command. </a:t>
            </a:r>
            <a:endParaRPr sz="32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42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Command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Situations that would indicate a need fo</a:t>
            </a:r>
            <a:r>
              <a:rPr lang="en-US" dirty="0">
                <a:solidFill>
                  <a:srgbClr val="3F3F3F"/>
                </a:solidFill>
              </a:rPr>
              <a:t>r a transfer of command could include the following: </a:t>
            </a:r>
          </a:p>
          <a:p>
            <a:pPr marL="857250" lvl="1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Taking initial command of an outside agency’s event.</a:t>
            </a:r>
          </a:p>
          <a:p>
            <a:pPr marL="857250" lvl="1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The need for the initial commander to go hands on at the incident.</a:t>
            </a:r>
          </a:p>
          <a:p>
            <a:pPr marL="857250" lvl="1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incident requires a large amount of resources to stabilize the incident.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4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Command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857250" lvl="1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Situations that would indicate a need for a transfer of command could include the following (continued): </a:t>
            </a:r>
          </a:p>
          <a:p>
            <a:pPr marL="1257300" lvl="2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The incident will go on for more than one work period.</a:t>
            </a:r>
          </a:p>
          <a:p>
            <a:pPr marL="1257300" lvl="2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The incident will grow beyond the boundaries or capabilities of the IC. </a:t>
            </a:r>
          </a:p>
          <a:p>
            <a:pPr marL="1257300" lvl="2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3F3F3F"/>
                </a:solidFill>
              </a:rPr>
              <a:t>The incident will be managed by a different authority, such as moving the incident to the State or Federal level. </a:t>
            </a:r>
          </a:p>
          <a:p>
            <a:pPr marL="1257300" lvl="2" indent="-457200">
              <a:spcBef>
                <a:spcPts val="0"/>
              </a:spcBef>
              <a:buClr>
                <a:srgbClr val="3F3F3F"/>
              </a:buClr>
              <a:buSzPct val="25000"/>
              <a:buFont typeface="Wingdings" panose="05000000000000000000" pitchFamily="2" charset="2"/>
              <a:buChar char="v"/>
            </a:pPr>
            <a:endParaRPr lang="en-US" dirty="0">
              <a:solidFill>
                <a:srgbClr val="3F3F3F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3F3F3F"/>
              </a:buClr>
              <a:buSzPct val="25000"/>
            </a:pPr>
            <a:endParaRPr lang="en-US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3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First arriving officer assumes command (IC) and provides size up.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/>
              <a:t>Chief officer announces to dispatch arrival on scene.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Chief Officer, based on the event, can do a face-to-face with the IC or communicates via radio that they have arrived and asks for an update. “Command from Battalion I, I have arrived, give me an overview of what you have”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endParaRPr lang="en-US"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The initial IC should communicate what they have, who they have assigned and what they plan to do moving forward (objectives). “Battalion I, I have a single-family dwelling with smoke showing from the Charlie side of the building. I have ME-1 on fire attack, ME-5 on water supply, T-5 on ventilation and E-4 as RIC. We are offensive at this time and we are trying to get a primary all clear as well as find the fire.”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490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/>
              <a:t>Battalion I confirms what was stated and announces to the initial IC, “ Battalion I copies, I will assume University Command”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Battalion I then announces to dispatch that they are assuming command. “ Dispatch, Battalion I will be assuming University Command.”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dirty="0"/>
              <a:t>Battalion I will also assign the initial IC to a task such as joining their crew. </a:t>
            </a: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52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610599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for Transfer of Command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Dispatch will acknowledge the change in command.  </a:t>
            </a:r>
            <a:r>
              <a:rPr lang="en-US" dirty="0"/>
              <a:t>“Dispatch copies, Battalion I has University Command.”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Subsequent changes in command; where the B/C transfers to another person should be done in like manor. “ Fire from University Command, I will be transferring command to the Captain on ME-1.”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Wingdings" panose="05000000000000000000" pitchFamily="2" charset="2"/>
              <a:buChar char="v"/>
            </a:pPr>
            <a:endParaRPr sz="3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76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694</Words>
  <Application>Microsoft Office PowerPoint</Application>
  <PresentationFormat>On-screen Show (4:3)</PresentationFormat>
  <Paragraphs>40</Paragraphs>
  <Slides>12</Slides>
  <Notes>10</Notes>
  <HiddenSlides>1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Officer Development Program </vt:lpstr>
      <vt:lpstr>Transfer of Command</vt:lpstr>
      <vt:lpstr>Transfer of Command</vt:lpstr>
      <vt:lpstr>Transfer of Command</vt:lpstr>
      <vt:lpstr>Transfer of Command</vt:lpstr>
      <vt:lpstr>Procedure for Transfer of Command</vt:lpstr>
      <vt:lpstr>Procedure for Transfer of Command</vt:lpstr>
      <vt:lpstr>Procedure for Transfer of Command</vt:lpstr>
      <vt:lpstr>Procedure for Transfer of Command</vt:lpstr>
      <vt:lpstr>Procedure for Transfer of Command</vt:lpstr>
      <vt:lpstr>PowerPoint Presentation</vt:lpstr>
      <vt:lpstr>Procedure for Transfer of Command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Killinger, Jesse</dc:creator>
  <cp:lastModifiedBy>Killinger, Jesse</cp:lastModifiedBy>
  <cp:revision>10</cp:revision>
  <dcterms:modified xsi:type="dcterms:W3CDTF">2020-12-15T17:27:26Z</dcterms:modified>
</cp:coreProperties>
</file>